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5DB42FF5-C460-47C4-BF6A-EDE3E76DEB80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Book3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AD94D2B-CE09-435B-9ACB-833236CE9BF5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4/5/24 5:28:11 PM EDT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 (2)" id="10" name="slide10">
            <a:extLst>
              <a:ext uri="{FF2B5EF4-FFF2-40B4-BE49-F238E27FC236}">
                <a16:creationId xmlns:a16="http://schemas.microsoft.com/office/drawing/2014/main" id="{56CC08FE-1077-4A1C-8519-A959CF1B1E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936"/>
            <a:ext cx="12192000" cy="50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s" id="11" name="slide11">
            <a:extLst>
              <a:ext uri="{FF2B5EF4-FFF2-40B4-BE49-F238E27FC236}">
                <a16:creationId xmlns:a16="http://schemas.microsoft.com/office/drawing/2014/main" id="{42443C5F-1984-40F3-9707-A9EC899E3E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93" y="0"/>
            <a:ext cx="7221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12" name="slide12">
            <a:extLst>
              <a:ext uri="{FF2B5EF4-FFF2-40B4-BE49-F238E27FC236}">
                <a16:creationId xmlns:a16="http://schemas.microsoft.com/office/drawing/2014/main" id="{9D7D39DC-D02B-404F-BF3D-3AA4AA9F15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1" id="13" name="slide13">
            <a:extLst>
              <a:ext uri="{FF2B5EF4-FFF2-40B4-BE49-F238E27FC236}">
                <a16:creationId xmlns:a16="http://schemas.microsoft.com/office/drawing/2014/main" id="{A287FA42-5FAB-4CD6-BBA4-B42212FE73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2447925"/>
            <a:ext cx="49720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ole Picture" id="2" name="slide2">
            <a:extLst>
              <a:ext uri="{FF2B5EF4-FFF2-40B4-BE49-F238E27FC236}">
                <a16:creationId xmlns:a16="http://schemas.microsoft.com/office/drawing/2014/main" id="{71A2278B-EF62-42A4-8C41-DE68749B2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0"/>
            <a:ext cx="11290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ole Picture Deaths" id="3" name="slide3">
            <a:extLst>
              <a:ext uri="{FF2B5EF4-FFF2-40B4-BE49-F238E27FC236}">
                <a16:creationId xmlns:a16="http://schemas.microsoft.com/office/drawing/2014/main" id="{62E7B3AC-3BFD-4F44-97C6-2E77216C4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0"/>
            <a:ext cx="11290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erage Indexes per Country" id="4" name="slide4">
            <a:extLst>
              <a:ext uri="{FF2B5EF4-FFF2-40B4-BE49-F238E27FC236}">
                <a16:creationId xmlns:a16="http://schemas.microsoft.com/office/drawing/2014/main" id="{4FEA660E-C2A5-4945-9AFB-47839718A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85" y="0"/>
            <a:ext cx="6271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" id="5" name="slide5">
            <a:extLst>
              <a:ext uri="{FF2B5EF4-FFF2-40B4-BE49-F238E27FC236}">
                <a16:creationId xmlns:a16="http://schemas.microsoft.com/office/drawing/2014/main" id="{0AE48948-15C1-4776-A5AD-B9F12D6674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936"/>
            <a:ext cx="12192000" cy="50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irmed Cases" id="6" name="slide6">
            <a:extLst>
              <a:ext uri="{FF2B5EF4-FFF2-40B4-BE49-F238E27FC236}">
                <a16:creationId xmlns:a16="http://schemas.microsoft.com/office/drawing/2014/main" id="{DD417494-54FC-427F-B58E-7355EDFFB2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326"/>
            <a:ext cx="12192000" cy="54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irmed Deaths" id="7" name="slide7">
            <a:extLst>
              <a:ext uri="{FF2B5EF4-FFF2-40B4-BE49-F238E27FC236}">
                <a16:creationId xmlns:a16="http://schemas.microsoft.com/office/drawing/2014/main" id="{9B755003-FF21-4527-A1AA-AD72F40FFA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62"/>
            <a:ext cx="12192000" cy="52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 (3)" id="8" name="slide8">
            <a:extLst>
              <a:ext uri="{FF2B5EF4-FFF2-40B4-BE49-F238E27FC236}">
                <a16:creationId xmlns:a16="http://schemas.microsoft.com/office/drawing/2014/main" id="{8445003B-1260-4C90-8E58-8AC56BD067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936"/>
            <a:ext cx="12192000" cy="50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" id="9" name="slide9">
            <a:extLst>
              <a:ext uri="{FF2B5EF4-FFF2-40B4-BE49-F238E27FC236}">
                <a16:creationId xmlns:a16="http://schemas.microsoft.com/office/drawing/2014/main" id="{01641966-2064-4605-8201-BA61625424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035"/>
            <a:ext cx="12192000" cy="49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2024-04-05T21:28:14Z</dcterms:created>
  <dcterms:modified xsi:type="dcterms:W3CDTF">2024-04-05T21:28:14Z</dcterms:modified>
</cp:coreProperties>
</file>